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5" r:id="rId1"/>
  </p:sldMasterIdLst>
  <p:sldIdLst>
    <p:sldId id="256" r:id="rId2"/>
    <p:sldId id="260" r:id="rId3"/>
    <p:sldId id="258" r:id="rId4"/>
    <p:sldId id="268" r:id="rId5"/>
    <p:sldId id="259" r:id="rId6"/>
    <p:sldId id="269"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4396095-E5B3-1347-880F-BFE75999AE7B}"/>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2B9731A-B20A-957E-37AC-05C72D9924E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DF560B6A-82BE-006F-BF20-8C3E45764B82}"/>
              </a:ext>
            </a:extLst>
          </p:cNvPr>
          <p:cNvSpPr>
            <a:spLocks noGrp="1"/>
          </p:cNvSpPr>
          <p:nvPr>
            <p:ph type="sldNum" sz="quarter" idx="12"/>
          </p:nvPr>
        </p:nvSpPr>
        <p:spPr/>
        <p:txBody>
          <a:bodyPr/>
          <a:lstStyle>
            <a:lvl1pPr>
              <a:defRPr/>
            </a:lvl1pPr>
          </a:lstStyle>
          <a:p>
            <a:pPr>
              <a:defRPr/>
            </a:pPr>
            <a:fld id="{CF7E0391-77C9-42E5-8EF2-B9A8DE8DFE71}" type="slidenum">
              <a:rPr lang="en-US" altLang="en-US"/>
              <a:pPr>
                <a:defRPr/>
              </a:pPr>
              <a:t>‹#›</a:t>
            </a:fld>
            <a:endParaRPr lang="en-US" altLang="en-US"/>
          </a:p>
        </p:txBody>
      </p:sp>
    </p:spTree>
    <p:extLst>
      <p:ext uri="{BB962C8B-B14F-4D97-AF65-F5344CB8AC3E}">
        <p14:creationId xmlns:p14="http://schemas.microsoft.com/office/powerpoint/2010/main" val="40851717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0E87323-AD3F-D48F-2A06-635D5968CA46}"/>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8495F3C-8DDE-4B5C-88D0-37FBF840B5D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161A577-6F77-FD41-DCC7-A8748EA326B1}"/>
              </a:ext>
            </a:extLst>
          </p:cNvPr>
          <p:cNvSpPr>
            <a:spLocks noGrp="1"/>
          </p:cNvSpPr>
          <p:nvPr>
            <p:ph type="sldNum" sz="quarter" idx="12"/>
          </p:nvPr>
        </p:nvSpPr>
        <p:spPr/>
        <p:txBody>
          <a:bodyPr/>
          <a:lstStyle>
            <a:lvl1pPr>
              <a:defRPr/>
            </a:lvl1pPr>
          </a:lstStyle>
          <a:p>
            <a:pPr>
              <a:defRPr/>
            </a:pPr>
            <a:fld id="{F40470E6-AAE9-4419-B18D-3F4FC4183CF5}" type="slidenum">
              <a:rPr lang="en-US" altLang="en-US"/>
              <a:pPr>
                <a:defRPr/>
              </a:pPr>
              <a:t>‹#›</a:t>
            </a:fld>
            <a:endParaRPr lang="en-US" altLang="en-US"/>
          </a:p>
        </p:txBody>
      </p:sp>
    </p:spTree>
    <p:extLst>
      <p:ext uri="{BB962C8B-B14F-4D97-AF65-F5344CB8AC3E}">
        <p14:creationId xmlns:p14="http://schemas.microsoft.com/office/powerpoint/2010/main" val="3123431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929ADD2-03D0-D9FA-1764-874D76D090B2}"/>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16CF82A-26C8-FE24-4BC9-8E8DE830AFA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921A3D3-B7A7-FB2E-3BB1-D98466251EE2}"/>
              </a:ext>
            </a:extLst>
          </p:cNvPr>
          <p:cNvSpPr>
            <a:spLocks noGrp="1"/>
          </p:cNvSpPr>
          <p:nvPr>
            <p:ph type="sldNum" sz="quarter" idx="12"/>
          </p:nvPr>
        </p:nvSpPr>
        <p:spPr/>
        <p:txBody>
          <a:bodyPr/>
          <a:lstStyle>
            <a:lvl1pPr>
              <a:defRPr/>
            </a:lvl1pPr>
          </a:lstStyle>
          <a:p>
            <a:pPr>
              <a:defRPr/>
            </a:pPr>
            <a:fld id="{E0F801F0-71A8-4977-A02E-357202BD95D6}" type="slidenum">
              <a:rPr lang="en-US" altLang="en-US"/>
              <a:pPr>
                <a:defRPr/>
              </a:pPr>
              <a:t>‹#›</a:t>
            </a:fld>
            <a:endParaRPr lang="en-US" altLang="en-US"/>
          </a:p>
        </p:txBody>
      </p:sp>
    </p:spTree>
    <p:extLst>
      <p:ext uri="{BB962C8B-B14F-4D97-AF65-F5344CB8AC3E}">
        <p14:creationId xmlns:p14="http://schemas.microsoft.com/office/powerpoint/2010/main" val="3320592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84F7AB-8C6E-F33D-DBAF-A7C3E2FF1A55}"/>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B4236A9-5A02-F1E8-B5C4-BBE2A83E7E9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4E931B6-484E-3C5C-6865-3B8C39BEC590}"/>
              </a:ext>
            </a:extLst>
          </p:cNvPr>
          <p:cNvSpPr>
            <a:spLocks noGrp="1"/>
          </p:cNvSpPr>
          <p:nvPr>
            <p:ph type="sldNum" sz="quarter" idx="12"/>
          </p:nvPr>
        </p:nvSpPr>
        <p:spPr/>
        <p:txBody>
          <a:bodyPr/>
          <a:lstStyle>
            <a:lvl1pPr>
              <a:defRPr/>
            </a:lvl1pPr>
          </a:lstStyle>
          <a:p>
            <a:pPr>
              <a:defRPr/>
            </a:pPr>
            <a:fld id="{C5378258-E2F0-4465-AB1F-2CC7E8057A50}" type="slidenum">
              <a:rPr lang="en-US" altLang="en-US"/>
              <a:pPr>
                <a:defRPr/>
              </a:pPr>
              <a:t>‹#›</a:t>
            </a:fld>
            <a:endParaRPr lang="en-US" altLang="en-US"/>
          </a:p>
        </p:txBody>
      </p:sp>
    </p:spTree>
    <p:extLst>
      <p:ext uri="{BB962C8B-B14F-4D97-AF65-F5344CB8AC3E}">
        <p14:creationId xmlns:p14="http://schemas.microsoft.com/office/powerpoint/2010/main" val="423784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FC290E-2D34-70FC-BC4A-B43D8435230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3BF3767-4F96-D390-3E9E-DAE31C7CD58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2CD9FEE-0816-C320-9EEB-760A2405D415}"/>
              </a:ext>
            </a:extLst>
          </p:cNvPr>
          <p:cNvSpPr>
            <a:spLocks noGrp="1"/>
          </p:cNvSpPr>
          <p:nvPr>
            <p:ph type="sldNum" sz="quarter" idx="12"/>
          </p:nvPr>
        </p:nvSpPr>
        <p:spPr/>
        <p:txBody>
          <a:bodyPr/>
          <a:lstStyle>
            <a:lvl1pPr>
              <a:defRPr/>
            </a:lvl1pPr>
          </a:lstStyle>
          <a:p>
            <a:pPr>
              <a:defRPr/>
            </a:pPr>
            <a:fld id="{26711B1F-426D-4BEF-9D16-7257C18F6E91}" type="slidenum">
              <a:rPr lang="en-US" altLang="en-US"/>
              <a:pPr>
                <a:defRPr/>
              </a:pPr>
              <a:t>‹#›</a:t>
            </a:fld>
            <a:endParaRPr lang="en-US" altLang="en-US"/>
          </a:p>
        </p:txBody>
      </p:sp>
    </p:spTree>
    <p:extLst>
      <p:ext uri="{BB962C8B-B14F-4D97-AF65-F5344CB8AC3E}">
        <p14:creationId xmlns:p14="http://schemas.microsoft.com/office/powerpoint/2010/main" val="145514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E4BFF60C-1249-8ACD-7229-69105B050141}"/>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9BA68F4E-C49F-BEC3-DA66-8FEFBA24100B}"/>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9380536B-0F20-D73E-8B90-5EE5C66E7718}"/>
              </a:ext>
            </a:extLst>
          </p:cNvPr>
          <p:cNvSpPr>
            <a:spLocks noGrp="1"/>
          </p:cNvSpPr>
          <p:nvPr>
            <p:ph type="sldNum" sz="quarter" idx="12"/>
          </p:nvPr>
        </p:nvSpPr>
        <p:spPr/>
        <p:txBody>
          <a:bodyPr/>
          <a:lstStyle>
            <a:lvl1pPr>
              <a:defRPr/>
            </a:lvl1pPr>
          </a:lstStyle>
          <a:p>
            <a:pPr>
              <a:defRPr/>
            </a:pPr>
            <a:fld id="{877E1ACD-A226-44DA-9E13-8770E60424EA}" type="slidenum">
              <a:rPr lang="en-US" altLang="en-US"/>
              <a:pPr>
                <a:defRPr/>
              </a:pPr>
              <a:t>‹#›</a:t>
            </a:fld>
            <a:endParaRPr lang="en-US" altLang="en-US"/>
          </a:p>
        </p:txBody>
      </p:sp>
    </p:spTree>
    <p:extLst>
      <p:ext uri="{BB962C8B-B14F-4D97-AF65-F5344CB8AC3E}">
        <p14:creationId xmlns:p14="http://schemas.microsoft.com/office/powerpoint/2010/main" val="1152731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F6DF089-0DCC-4FEC-2592-CA968531B63B}"/>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578F784E-730F-8534-6BFB-F3C39CFA8DC9}"/>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7DE90B35-731D-6F9C-7F0F-16DD25761F55}"/>
              </a:ext>
            </a:extLst>
          </p:cNvPr>
          <p:cNvSpPr>
            <a:spLocks noGrp="1"/>
          </p:cNvSpPr>
          <p:nvPr>
            <p:ph type="sldNum" sz="quarter" idx="12"/>
          </p:nvPr>
        </p:nvSpPr>
        <p:spPr/>
        <p:txBody>
          <a:bodyPr/>
          <a:lstStyle>
            <a:lvl1pPr>
              <a:defRPr/>
            </a:lvl1pPr>
          </a:lstStyle>
          <a:p>
            <a:pPr>
              <a:defRPr/>
            </a:pPr>
            <a:fld id="{574990E7-E96F-47C5-977E-0EB31D4F6C8A}" type="slidenum">
              <a:rPr lang="en-US" altLang="en-US"/>
              <a:pPr>
                <a:defRPr/>
              </a:pPr>
              <a:t>‹#›</a:t>
            </a:fld>
            <a:endParaRPr lang="en-US" altLang="en-US"/>
          </a:p>
        </p:txBody>
      </p:sp>
    </p:spTree>
    <p:extLst>
      <p:ext uri="{BB962C8B-B14F-4D97-AF65-F5344CB8AC3E}">
        <p14:creationId xmlns:p14="http://schemas.microsoft.com/office/powerpoint/2010/main" val="3491415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C861D5D9-FEDB-DA7C-BF96-0EA20FF12958}"/>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5F858A04-A1E5-C9ED-68AB-ADF5D2256952}"/>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28BE27CC-8A78-FD36-387F-555C2A2878F9}"/>
              </a:ext>
            </a:extLst>
          </p:cNvPr>
          <p:cNvSpPr>
            <a:spLocks noGrp="1"/>
          </p:cNvSpPr>
          <p:nvPr>
            <p:ph type="sldNum" sz="quarter" idx="12"/>
          </p:nvPr>
        </p:nvSpPr>
        <p:spPr/>
        <p:txBody>
          <a:bodyPr/>
          <a:lstStyle>
            <a:lvl1pPr>
              <a:defRPr/>
            </a:lvl1pPr>
          </a:lstStyle>
          <a:p>
            <a:pPr>
              <a:defRPr/>
            </a:pPr>
            <a:fld id="{33C6BB53-B6E2-4DFD-BFB5-38A8D67EA16B}" type="slidenum">
              <a:rPr lang="en-US" altLang="en-US"/>
              <a:pPr>
                <a:defRPr/>
              </a:pPr>
              <a:t>‹#›</a:t>
            </a:fld>
            <a:endParaRPr lang="en-US" altLang="en-US"/>
          </a:p>
        </p:txBody>
      </p:sp>
    </p:spTree>
    <p:extLst>
      <p:ext uri="{BB962C8B-B14F-4D97-AF65-F5344CB8AC3E}">
        <p14:creationId xmlns:p14="http://schemas.microsoft.com/office/powerpoint/2010/main" val="1813076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327051-2C41-8AD5-576D-9C86657D3C2C}"/>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FD9EA996-253E-4DD1-6A33-3F62960305F4}"/>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19FB343F-6C13-7854-EF69-0C3099181DC1}"/>
              </a:ext>
            </a:extLst>
          </p:cNvPr>
          <p:cNvSpPr>
            <a:spLocks noGrp="1"/>
          </p:cNvSpPr>
          <p:nvPr>
            <p:ph type="sldNum" sz="quarter" idx="12"/>
          </p:nvPr>
        </p:nvSpPr>
        <p:spPr/>
        <p:txBody>
          <a:bodyPr/>
          <a:lstStyle>
            <a:lvl1pPr>
              <a:defRPr/>
            </a:lvl1pPr>
          </a:lstStyle>
          <a:p>
            <a:pPr>
              <a:defRPr/>
            </a:pPr>
            <a:fld id="{030BE256-A5A1-4E58-86F2-C22B3C1F11CD}" type="slidenum">
              <a:rPr lang="en-US" altLang="en-US"/>
              <a:pPr>
                <a:defRPr/>
              </a:pPr>
              <a:t>‹#›</a:t>
            </a:fld>
            <a:endParaRPr lang="en-US" altLang="en-US"/>
          </a:p>
        </p:txBody>
      </p:sp>
    </p:spTree>
    <p:extLst>
      <p:ext uri="{BB962C8B-B14F-4D97-AF65-F5344CB8AC3E}">
        <p14:creationId xmlns:p14="http://schemas.microsoft.com/office/powerpoint/2010/main" val="4032827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7064A6E-15D2-45D5-4BB4-B049BFBF397E}"/>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4083C214-8DDF-3E15-E70A-A65068CC43AB}"/>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BC2A66A0-6C2D-0BA6-4047-58C1DDF6A41E}"/>
              </a:ext>
            </a:extLst>
          </p:cNvPr>
          <p:cNvSpPr>
            <a:spLocks noGrp="1"/>
          </p:cNvSpPr>
          <p:nvPr>
            <p:ph type="sldNum" sz="quarter" idx="12"/>
          </p:nvPr>
        </p:nvSpPr>
        <p:spPr/>
        <p:txBody>
          <a:bodyPr/>
          <a:lstStyle>
            <a:lvl1pPr>
              <a:defRPr/>
            </a:lvl1pPr>
          </a:lstStyle>
          <a:p>
            <a:pPr>
              <a:defRPr/>
            </a:pPr>
            <a:fld id="{B604B8D9-F954-4DC6-8C89-D90731967280}" type="slidenum">
              <a:rPr lang="en-US" altLang="en-US"/>
              <a:pPr>
                <a:defRPr/>
              </a:pPr>
              <a:t>‹#›</a:t>
            </a:fld>
            <a:endParaRPr lang="en-US" altLang="en-US"/>
          </a:p>
        </p:txBody>
      </p:sp>
    </p:spTree>
    <p:extLst>
      <p:ext uri="{BB962C8B-B14F-4D97-AF65-F5344CB8AC3E}">
        <p14:creationId xmlns:p14="http://schemas.microsoft.com/office/powerpoint/2010/main" val="2656238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726517B-F169-4CF0-5895-4558CC7BD425}"/>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32DD5AD-3656-6BFC-496E-C47B868D70B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8B03C04-A84A-69CA-845D-DDE9C1B72E0C}"/>
              </a:ext>
            </a:extLst>
          </p:cNvPr>
          <p:cNvSpPr>
            <a:spLocks noGrp="1"/>
          </p:cNvSpPr>
          <p:nvPr>
            <p:ph type="sldNum" sz="quarter" idx="12"/>
          </p:nvPr>
        </p:nvSpPr>
        <p:spPr/>
        <p:txBody>
          <a:bodyPr/>
          <a:lstStyle>
            <a:lvl1pPr>
              <a:defRPr/>
            </a:lvl1pPr>
          </a:lstStyle>
          <a:p>
            <a:pPr>
              <a:defRPr/>
            </a:pPr>
            <a:fld id="{3463CE19-E820-499E-B52C-FD649A661E41}" type="slidenum">
              <a:rPr lang="en-US" altLang="en-US"/>
              <a:pPr>
                <a:defRPr/>
              </a:pPr>
              <a:t>‹#›</a:t>
            </a:fld>
            <a:endParaRPr lang="en-US" altLang="en-US"/>
          </a:p>
        </p:txBody>
      </p:sp>
    </p:spTree>
    <p:extLst>
      <p:ext uri="{BB962C8B-B14F-4D97-AF65-F5344CB8AC3E}">
        <p14:creationId xmlns:p14="http://schemas.microsoft.com/office/powerpoint/2010/main" val="319655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BF88843-BF0D-5218-945B-3289EB7A96B4}"/>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EF3387E2-B258-125C-97AF-BB6D6146BED2}"/>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4E68A0A-E04C-CFD0-BC75-888E396BF1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C5D46753-D896-4D16-89E3-D979FE6E5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961D4448-2ECB-29D3-EA30-50D2EB25E4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C67166FF-94C3-4DB4-BFD4-51D0B58FC60F}"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48A638-F9E2-BAE9-3294-F13A3D06908A}"/>
              </a:ext>
            </a:extLst>
          </p:cNvPr>
          <p:cNvSpPr>
            <a:spLocks noGrp="1"/>
          </p:cNvSpPr>
          <p:nvPr>
            <p:ph type="subTitle" idx="1"/>
          </p:nvPr>
        </p:nvSpPr>
        <p:spPr>
          <a:xfrm>
            <a:off x="1524000" y="1196752"/>
            <a:ext cx="9144000" cy="4320480"/>
          </a:xfrm>
        </p:spPr>
        <p:txBody>
          <a:bodyPr/>
          <a:lstStyle/>
          <a:p>
            <a:r>
              <a:rPr lang="en-AU" altLang="en-US" sz="2000" dirty="0"/>
              <a:t>Verse 1</a:t>
            </a:r>
          </a:p>
          <a:p>
            <a:r>
              <a:rPr lang="en-AU" altLang="en-US" sz="4000" dirty="0"/>
              <a:t>Since the Lord redeemed us from the power of sin,</a:t>
            </a:r>
            <a:br>
              <a:rPr lang="en-AU" altLang="en-US" sz="4000" dirty="0"/>
            </a:br>
            <a:r>
              <a:rPr lang="en-AU" altLang="en-US" sz="4000" dirty="0"/>
              <a:t>Since his Spirit sealed us other lives to win,</a:t>
            </a:r>
            <a:br>
              <a:rPr lang="en-AU" altLang="en-US" sz="4000" dirty="0"/>
            </a:br>
            <a:r>
              <a:rPr lang="en-AU" altLang="en-US" sz="4000" dirty="0"/>
              <a:t>Grace enough is given that we may endure,</a:t>
            </a:r>
            <a:br>
              <a:rPr lang="en-AU" altLang="en-US" sz="4000" dirty="0"/>
            </a:br>
            <a:r>
              <a:rPr lang="en-AU" altLang="en-US" sz="4000" dirty="0"/>
              <a:t>And we prove the promises of God are sure.</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6EED921-C6D3-B65D-4B83-66D8305EA1BC}"/>
              </a:ext>
            </a:extLst>
          </p:cNvPr>
          <p:cNvSpPr>
            <a:spLocks noGrp="1"/>
          </p:cNvSpPr>
          <p:nvPr>
            <p:ph type="subTitle" idx="1"/>
          </p:nvPr>
        </p:nvSpPr>
        <p:spPr>
          <a:xfrm>
            <a:off x="1524000" y="1808820"/>
            <a:ext cx="9144000" cy="3240360"/>
          </a:xfrm>
        </p:spPr>
        <p:txBody>
          <a:bodyPr/>
          <a:lstStyle/>
          <a:p>
            <a:r>
              <a:rPr lang="en-AU" altLang="en-US" sz="2000" dirty="0"/>
              <a:t>Chorus</a:t>
            </a:r>
            <a:br>
              <a:rPr lang="en-AU" altLang="en-US" i="1" dirty="0"/>
            </a:br>
            <a:r>
              <a:rPr lang="en-AU" altLang="en-US" sz="4000" dirty="0"/>
              <a:t>All the promises of God are sure,</a:t>
            </a:r>
            <a:br>
              <a:rPr lang="en-AU" altLang="en-US" sz="4000" dirty="0"/>
            </a:br>
            <a:r>
              <a:rPr lang="en-AU" altLang="en-US" sz="4000" dirty="0"/>
              <a:t>Through the ages shall their truth endure;</a:t>
            </a:r>
            <a:br>
              <a:rPr lang="en-AU" altLang="en-US" sz="4000" dirty="0"/>
            </a:br>
            <a:r>
              <a:rPr lang="en-AU" altLang="en-US" sz="4000" dirty="0"/>
              <a:t>Hallelujah! </a:t>
            </a:r>
            <a:br>
              <a:rPr lang="en-AU" altLang="en-US" sz="4000" dirty="0"/>
            </a:br>
            <a:r>
              <a:rPr lang="en-AU" altLang="en-US" sz="4000" dirty="0"/>
              <a:t>To the heart that's pure</a:t>
            </a:r>
            <a:br>
              <a:rPr lang="en-AU" altLang="en-US" sz="4000" dirty="0"/>
            </a:br>
            <a:r>
              <a:rPr lang="en-AU" altLang="en-US" sz="4000" dirty="0"/>
              <a:t>All the gracious promises of God are sure.</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ABB134A-BE0B-E567-28CC-FD4B39948A87}"/>
              </a:ext>
            </a:extLst>
          </p:cNvPr>
          <p:cNvSpPr>
            <a:spLocks noGrp="1"/>
          </p:cNvSpPr>
          <p:nvPr>
            <p:ph type="subTitle" idx="1"/>
          </p:nvPr>
        </p:nvSpPr>
        <p:spPr>
          <a:xfrm>
            <a:off x="1524000" y="1556792"/>
            <a:ext cx="9144000" cy="3701008"/>
          </a:xfrm>
        </p:spPr>
        <p:txBody>
          <a:bodyPr/>
          <a:lstStyle/>
          <a:p>
            <a:r>
              <a:rPr lang="en-AU" altLang="en-US" sz="2000" dirty="0"/>
              <a:t>Verse 2 </a:t>
            </a:r>
            <a:br>
              <a:rPr lang="en-AU" altLang="en-US" dirty="0"/>
            </a:br>
            <a:r>
              <a:rPr lang="en-AU" altLang="en-US" sz="4000" dirty="0"/>
              <a:t>What the Lord </a:t>
            </a:r>
            <a:r>
              <a:rPr lang="en-AU" altLang="en-US" sz="4000" dirty="0" err="1"/>
              <a:t>ordaineth</a:t>
            </a:r>
            <a:r>
              <a:rPr lang="en-AU" altLang="en-US" sz="4000" dirty="0"/>
              <a:t> will be for the best,</a:t>
            </a:r>
            <a:br>
              <a:rPr lang="en-AU" altLang="en-US" sz="4000" dirty="0"/>
            </a:br>
            <a:r>
              <a:rPr lang="en-AU" altLang="en-US" sz="4000" dirty="0"/>
              <a:t>Just to trust and follow him </a:t>
            </a:r>
            <a:br>
              <a:rPr lang="en-AU" altLang="en-US" sz="4000" dirty="0"/>
            </a:br>
            <a:r>
              <a:rPr lang="en-AU" altLang="en-US" sz="4000" dirty="0"/>
              <a:t>is perfect rest;</a:t>
            </a:r>
            <a:br>
              <a:rPr lang="en-AU" altLang="en-US" sz="4000" dirty="0"/>
            </a:br>
            <a:r>
              <a:rPr lang="en-AU" altLang="en-US" sz="4000" dirty="0"/>
              <a:t>Never will he fail us if our faith is pure,</a:t>
            </a:r>
            <a:br>
              <a:rPr lang="en-AU" altLang="en-US" sz="4000" dirty="0"/>
            </a:br>
            <a:r>
              <a:rPr lang="en-AU" altLang="en-US" sz="4000" dirty="0"/>
              <a:t>For we know the promises of God are sure.</a:t>
            </a:r>
          </a:p>
          <a:p>
            <a:endParaRPr lang="en-AU"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6EED921-C6D3-B65D-4B83-66D8305EA1BC}"/>
              </a:ext>
            </a:extLst>
          </p:cNvPr>
          <p:cNvSpPr>
            <a:spLocks noGrp="1"/>
          </p:cNvSpPr>
          <p:nvPr>
            <p:ph type="subTitle" idx="1"/>
          </p:nvPr>
        </p:nvSpPr>
        <p:spPr>
          <a:xfrm>
            <a:off x="1524000" y="1808820"/>
            <a:ext cx="9144000" cy="3240360"/>
          </a:xfrm>
        </p:spPr>
        <p:txBody>
          <a:bodyPr/>
          <a:lstStyle/>
          <a:p>
            <a:r>
              <a:rPr lang="en-AU" altLang="en-US" sz="2000" dirty="0"/>
              <a:t>Chorus</a:t>
            </a:r>
            <a:br>
              <a:rPr lang="en-AU" altLang="en-US" i="1" dirty="0"/>
            </a:br>
            <a:r>
              <a:rPr lang="en-AU" altLang="en-US" sz="4000" dirty="0"/>
              <a:t>All the promises of God are sure,</a:t>
            </a:r>
            <a:br>
              <a:rPr lang="en-AU" altLang="en-US" sz="4000" dirty="0"/>
            </a:br>
            <a:r>
              <a:rPr lang="en-AU" altLang="en-US" sz="4000" dirty="0"/>
              <a:t>Through the ages shall their truth endure;</a:t>
            </a:r>
            <a:br>
              <a:rPr lang="en-AU" altLang="en-US" sz="4000" dirty="0"/>
            </a:br>
            <a:r>
              <a:rPr lang="en-AU" altLang="en-US" sz="4000" dirty="0"/>
              <a:t>Hallelujah! </a:t>
            </a:r>
            <a:br>
              <a:rPr lang="en-AU" altLang="en-US" sz="4000" dirty="0"/>
            </a:br>
            <a:r>
              <a:rPr lang="en-AU" altLang="en-US" sz="4000" dirty="0"/>
              <a:t>To the heart that's pure</a:t>
            </a:r>
            <a:br>
              <a:rPr lang="en-AU" altLang="en-US" sz="4000" dirty="0"/>
            </a:br>
            <a:r>
              <a:rPr lang="en-AU" altLang="en-US" sz="4000" dirty="0"/>
              <a:t>All the gracious promises of God are sure.</a:t>
            </a:r>
          </a:p>
        </p:txBody>
      </p:sp>
    </p:spTree>
    <p:extLst>
      <p:ext uri="{BB962C8B-B14F-4D97-AF65-F5344CB8AC3E}">
        <p14:creationId xmlns:p14="http://schemas.microsoft.com/office/powerpoint/2010/main" val="262764939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A623A6A-F7D8-C4BF-E940-8AF9318F0447}"/>
              </a:ext>
            </a:extLst>
          </p:cNvPr>
          <p:cNvSpPr>
            <a:spLocks noGrp="1"/>
          </p:cNvSpPr>
          <p:nvPr>
            <p:ph type="subTitle" idx="1"/>
          </p:nvPr>
        </p:nvSpPr>
        <p:spPr>
          <a:xfrm>
            <a:off x="1271464" y="1808820"/>
            <a:ext cx="9649072" cy="3240360"/>
          </a:xfrm>
        </p:spPr>
        <p:txBody>
          <a:bodyPr/>
          <a:lstStyle/>
          <a:p>
            <a:r>
              <a:rPr lang="en-AU" altLang="en-US" sz="2000" dirty="0"/>
              <a:t>Verse 3</a:t>
            </a:r>
            <a:br>
              <a:rPr lang="en-AU" altLang="en-US" sz="2000" dirty="0"/>
            </a:br>
            <a:r>
              <a:rPr lang="en-AU" altLang="en-US" sz="4000" dirty="0"/>
              <a:t>Hope will give us courage in the darkest night,</a:t>
            </a:r>
            <a:br>
              <a:rPr lang="en-AU" altLang="en-US" sz="4000" dirty="0"/>
            </a:br>
            <a:r>
              <a:rPr lang="en-AU" altLang="en-US" sz="4000" dirty="0"/>
              <a:t>Faith and love will make the heavy burden light;</a:t>
            </a:r>
            <a:br>
              <a:rPr lang="en-AU" altLang="en-US" sz="4000" dirty="0"/>
            </a:br>
            <a:r>
              <a:rPr lang="en-AU" altLang="en-US" sz="4000" dirty="0"/>
              <a:t>Let us then be cheerful and our hearts assure</a:t>
            </a:r>
            <a:br>
              <a:rPr lang="en-AU" altLang="en-US" sz="4000" dirty="0"/>
            </a:br>
            <a:r>
              <a:rPr lang="en-AU" altLang="en-US" sz="4000" dirty="0"/>
              <a:t>That the gracious promises of God are sure.</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56EED921-C6D3-B65D-4B83-66D8305EA1BC}"/>
              </a:ext>
            </a:extLst>
          </p:cNvPr>
          <p:cNvSpPr>
            <a:spLocks noGrp="1"/>
          </p:cNvSpPr>
          <p:nvPr>
            <p:ph type="subTitle" idx="1"/>
          </p:nvPr>
        </p:nvSpPr>
        <p:spPr>
          <a:xfrm>
            <a:off x="1524000" y="1808820"/>
            <a:ext cx="9144000" cy="3240360"/>
          </a:xfrm>
        </p:spPr>
        <p:txBody>
          <a:bodyPr/>
          <a:lstStyle/>
          <a:p>
            <a:r>
              <a:rPr lang="en-AU" altLang="en-US" sz="2000" dirty="0"/>
              <a:t>Chorus</a:t>
            </a:r>
            <a:br>
              <a:rPr lang="en-AU" altLang="en-US" i="1" dirty="0"/>
            </a:br>
            <a:r>
              <a:rPr lang="en-AU" altLang="en-US" sz="4000" dirty="0"/>
              <a:t>All the promises of God are sure,</a:t>
            </a:r>
            <a:br>
              <a:rPr lang="en-AU" altLang="en-US" sz="4000" dirty="0"/>
            </a:br>
            <a:r>
              <a:rPr lang="en-AU" altLang="en-US" sz="4000" dirty="0"/>
              <a:t>Through the ages shall their truth endure;</a:t>
            </a:r>
            <a:br>
              <a:rPr lang="en-AU" altLang="en-US" sz="4000" dirty="0"/>
            </a:br>
            <a:r>
              <a:rPr lang="en-AU" altLang="en-US" sz="4000" dirty="0"/>
              <a:t>Hallelujah! </a:t>
            </a:r>
            <a:br>
              <a:rPr lang="en-AU" altLang="en-US" sz="4000" dirty="0"/>
            </a:br>
            <a:r>
              <a:rPr lang="en-AU" altLang="en-US" sz="4000" dirty="0"/>
              <a:t>To the heart that's pure</a:t>
            </a:r>
            <a:br>
              <a:rPr lang="en-AU" altLang="en-US" sz="4000" dirty="0"/>
            </a:br>
            <a:r>
              <a:rPr lang="en-AU" altLang="en-US" sz="4000" dirty="0"/>
              <a:t>All the gracious promises of God are sure.</a:t>
            </a:r>
          </a:p>
        </p:txBody>
      </p:sp>
      <p:sp>
        <p:nvSpPr>
          <p:cNvPr id="3" name="TextBox 5">
            <a:extLst>
              <a:ext uri="{FF2B5EF4-FFF2-40B4-BE49-F238E27FC236}">
                <a16:creationId xmlns:a16="http://schemas.microsoft.com/office/drawing/2014/main" id="{AEB6F02B-8967-6A6A-2907-AE11BB8A6A5D}"/>
              </a:ext>
            </a:extLst>
          </p:cNvPr>
          <p:cNvSpPr txBox="1">
            <a:spLocks noChangeArrowheads="1"/>
          </p:cNvSpPr>
          <p:nvPr/>
        </p:nvSpPr>
        <p:spPr bwMode="auto">
          <a:xfrm>
            <a:off x="263525" y="5949950"/>
            <a:ext cx="60960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900" dirty="0">
                <a:latin typeface="akagi_probook"/>
              </a:rPr>
              <a:t>CCLI Song # 2474856</a:t>
            </a:r>
          </a:p>
          <a:p>
            <a:pPr eaLnBrk="1" hangingPunct="1"/>
            <a:r>
              <a:rPr lang="en-US" altLang="en-US" sz="900" dirty="0">
                <a:latin typeface="akagi_probook"/>
              </a:rPr>
              <a:t>Albert </a:t>
            </a:r>
            <a:r>
              <a:rPr lang="en-US" altLang="en-US" sz="900" dirty="0" err="1">
                <a:latin typeface="akagi_probook"/>
              </a:rPr>
              <a:t>Orsborn</a:t>
            </a:r>
            <a:endParaRPr lang="en-US" altLang="en-US" sz="900" dirty="0">
              <a:latin typeface="akagi_probook"/>
            </a:endParaRPr>
          </a:p>
          <a:p>
            <a:pPr eaLnBrk="1" hangingPunct="1">
              <a:buFont typeface="Arial" panose="020B0604020202020204" pitchFamily="34" charset="0"/>
              <a:buChar char="•"/>
            </a:pPr>
            <a:r>
              <a:rPr lang="en-US" altLang="en-US" sz="900" dirty="0">
                <a:latin typeface="akagi_probook"/>
              </a:rPr>
              <a:t>© Salvationist Publishing &amp; Supplies Ltd. (Admin. by </a:t>
            </a:r>
            <a:r>
              <a:rPr lang="en-US" altLang="en-US" sz="900" dirty="0" err="1">
                <a:latin typeface="akagi_probook"/>
              </a:rPr>
              <a:t>CopyCare</a:t>
            </a:r>
            <a:r>
              <a:rPr lang="en-US" altLang="en-US" sz="900" dirty="0">
                <a:latin typeface="akagi_probook"/>
              </a:rPr>
              <a:t> Pacific Pty. Ltd.)</a:t>
            </a:r>
          </a:p>
          <a:p>
            <a:pPr eaLnBrk="1" hangingPunct="1"/>
            <a:r>
              <a:rPr lang="en-US" altLang="en-US" sz="900" i="1" dirty="0">
                <a:latin typeface="akagi_probook"/>
              </a:rPr>
              <a:t>For use solely with the </a:t>
            </a:r>
            <a:r>
              <a:rPr lang="en-US" altLang="en-US" sz="900" i="1" dirty="0" err="1">
                <a:latin typeface="akagi_probook"/>
              </a:rPr>
              <a:t>SongSelect</a:t>
            </a:r>
            <a:r>
              <a:rPr lang="en-US" altLang="en-US" sz="900" i="1" dirty="0">
                <a:latin typeface="akagi_probook"/>
              </a:rPr>
              <a:t>® </a:t>
            </a:r>
            <a:r>
              <a:rPr lang="en-US" altLang="en-US" sz="900" i="1" dirty="0">
                <a:latin typeface="akagi_probook"/>
                <a:hlinkClick r:id="rId2"/>
              </a:rPr>
              <a:t>Terms of Use</a:t>
            </a:r>
            <a:r>
              <a:rPr lang="en-US" altLang="en-US" sz="900" i="1" dirty="0">
                <a:latin typeface="akagi_probook"/>
              </a:rPr>
              <a:t>. All rights reserved. </a:t>
            </a:r>
            <a:r>
              <a:rPr lang="en-US" altLang="en-US" sz="900" i="1" dirty="0">
                <a:latin typeface="akagi_probook"/>
                <a:hlinkClick r:id="rId3"/>
              </a:rPr>
              <a:t>www.ccli.com</a:t>
            </a:r>
            <a:endParaRPr lang="en-US" altLang="en-US" sz="900" i="1" dirty="0">
              <a:latin typeface="akagi_probook"/>
            </a:endParaRPr>
          </a:p>
          <a:p>
            <a:pPr eaLnBrk="1" hangingPunct="1"/>
            <a:r>
              <a:rPr lang="en-US" altLang="en-US" sz="900" dirty="0">
                <a:latin typeface="akagi_probook"/>
              </a:rPr>
              <a:t>CCLI </a:t>
            </a:r>
            <a:r>
              <a:rPr lang="en-US" altLang="en-US" sz="900" dirty="0" err="1">
                <a:latin typeface="akagi_probook"/>
              </a:rPr>
              <a:t>Licence</a:t>
            </a:r>
            <a:r>
              <a:rPr lang="en-US" altLang="en-US" sz="900" dirty="0">
                <a:latin typeface="akagi_probook"/>
              </a:rPr>
              <a:t> #</a:t>
            </a:r>
          </a:p>
        </p:txBody>
      </p:sp>
    </p:spTree>
    <p:extLst>
      <p:ext uri="{BB962C8B-B14F-4D97-AF65-F5344CB8AC3E}">
        <p14:creationId xmlns:p14="http://schemas.microsoft.com/office/powerpoint/2010/main" val="4203316595"/>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297</Words>
  <Application>Microsoft Office PowerPoint</Application>
  <PresentationFormat>Widescreen</PresentationFormat>
  <Paragraphs>12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755. Since the Lord redeemed us  from the power of sin, Since his Spirit sealed us  other lives to win, Grace enough is given  that we may endure, And we prove  the promises of God are sure.</dc:title>
  <dc:creator>Perth Fortress Salvos</dc:creator>
  <cp:lastModifiedBy>Narelle Wheaton</cp:lastModifiedBy>
  <cp:revision>8</cp:revision>
  <dcterms:created xsi:type="dcterms:W3CDTF">1999-02-05T05:13:14Z</dcterms:created>
  <dcterms:modified xsi:type="dcterms:W3CDTF">2023-07-24T04:18:11Z</dcterms:modified>
</cp:coreProperties>
</file>